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0" r:id="rId3"/>
    <p:sldId id="269" r:id="rId4"/>
    <p:sldId id="274" r:id="rId5"/>
    <p:sldId id="273" r:id="rId6"/>
    <p:sldId id="272" r:id="rId7"/>
    <p:sldId id="263" r:id="rId8"/>
    <p:sldId id="268" r:id="rId9"/>
    <p:sldId id="275" r:id="rId10"/>
    <p:sldId id="267" r:id="rId11"/>
    <p:sldId id="276" r:id="rId12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4"/>
    <p:restoredTop sz="95890"/>
  </p:normalViewPr>
  <p:slideViewPr>
    <p:cSldViewPr snapToGrid="0">
      <p:cViewPr varScale="1">
        <p:scale>
          <a:sx n="73" d="100"/>
          <a:sy n="73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118C12-155A-0FB8-3977-59CC69C16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085EC63-7075-0F83-3C0C-D7D13F044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E87D34-DAA6-1293-6182-8D4F53EF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2AC21E-6EE7-3254-BD81-70BDC5D9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7D198BB-3747-C209-F3DD-4ABEF6F2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641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D8D7AB-9019-DD8B-86E9-417C8158A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1292EE8-A417-B573-00B8-8023D97E4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FB642B-CC43-6712-48B5-F0F3ED4C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424034-74B8-A9AD-3BA2-DEA0BD81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5560205-5786-421F-F70C-86CA6047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311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6C28802-2E9F-A0AE-9834-C7F268CD2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FB756A7-4421-F40A-7296-25C407CE5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346C5A-56B0-2529-C406-DFC6A535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23F8C8-416F-9767-9DBF-C8D70576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0E20B4-E126-EC3D-7611-5AEACDF4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694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90803D-347C-DD00-036E-2CF7E8AE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801FBB-5C76-2BF7-E6CA-0DEFD7E0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B02778-FEDD-C927-B20F-229C9DDA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3FD31C-E782-ABD8-D321-70B5DE69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A99914-4AD6-649B-D151-CDB68032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89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FFE9EB-5D1C-097C-1A44-D6C740B3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134DDE2-CF23-22F1-9759-2C9689A76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56FCEE-A29B-547C-6BF6-536E7D54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6E44F9-B030-AB58-3F35-F84572AD1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8B9214-E9B2-2766-D539-457DF80A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31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32F31-30B8-AEAD-68FC-55ED0366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29F6CE-8485-F17A-1FC0-11C61935A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E801475-A645-2117-1C61-7A918FCB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2E5284F-CB21-CD02-A884-D6E993C8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4281EF-771B-E78E-4790-A7DCD970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A672BB-C393-764A-08EE-C625CE93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047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7E8A0E-1FB1-4E48-1F59-F2E3624FC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A6A637B-401D-6B1A-A2A0-ED6998F77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5EBADDE-A4B6-99C5-A00D-CEFA5C59C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94BFB1-7C6A-203F-838D-F118697D1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61462CF-828C-2DFA-0207-647A68A7C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D5EE1A7-5505-140E-777C-9E3E87AF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80C609E-65A9-4BE5-C566-4763B452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A62C548-EDBD-1D97-DADB-29AF9D0C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517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A60BCB-13C1-FA97-171B-CA7C3930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81BA5A4-923F-6C9B-127B-41EB1A40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7D6BABE-C68A-11F0-ACF0-8DABC295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194B45B-5D00-E0C5-BD89-58EA0330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68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A50DD21-8DFB-7A65-F25C-9DCCE768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03775FF-FEC0-438F-28F3-D8C9EFAE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6A38733-501A-A249-81A0-D3A4A1D9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46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4C0968-04FD-0E95-96E0-E9CF1B8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C372CD-E239-4924-D06C-0A99ABA0A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0A3DE50-EE4F-F2FE-930E-471895054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24E05ED-6A31-6F9B-547C-CB619127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D4491FC-F492-7DAB-9D4D-AFCB452A4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E4447E2-AA91-FC23-E460-D909FB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594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E741CB-A646-9F06-3FAA-0A97E229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D3BB4C4-D71F-CC2D-71B1-AD75B7FE8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ABAE2BC-C56F-D442-0E20-5336E9911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9A5AA30-8869-56D2-D144-396B3CFB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C5F0E9A-677E-CAC0-3E5B-742DD273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725DCA5-9F3E-E941-B116-A99A3BB0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30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E735E1D-EEBC-1F4B-E8A5-F506E283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98C636C-10A3-5523-4C5D-BD88EF3D0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C2021F0-10FE-EBCF-4EC6-F735C6142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CB0BA-22B0-EA4D-98C5-13C54583BFDD}" type="datetimeFigureOut">
              <a:rPr lang="tr-TR" smtClean="0"/>
              <a:t>9.01.2023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BB9E533-145B-501A-FEAE-D7EC80756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BBA8D4-94E1-61A1-877F-1A49FAAEA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7A3A-965A-CF40-871E-9E7B95A14D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47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3427B6F-D9D8-C2C6-2774-1741FD6C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20" y="764091"/>
            <a:ext cx="3637834" cy="178791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3943B0D0-A35D-45B1-90D1-FDF1D6EC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82" y="1557042"/>
            <a:ext cx="4179038" cy="28404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7DC6D58-031B-442E-80B5-6623796F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320" y="800718"/>
            <a:ext cx="1337573" cy="1337573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323C639A-6420-4EBB-ABFF-6BA8B6FEED0F}"/>
              </a:ext>
            </a:extLst>
          </p:cNvPr>
          <p:cNvSpPr txBox="1">
            <a:spLocks/>
          </p:cNvSpPr>
          <p:nvPr/>
        </p:nvSpPr>
        <p:spPr>
          <a:xfrm>
            <a:off x="838200" y="4750924"/>
            <a:ext cx="9070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8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F2AB2DA-B3A4-47EC-BF94-3E170B107369}"/>
              </a:ext>
            </a:extLst>
          </p:cNvPr>
          <p:cNvSpPr/>
          <p:nvPr/>
        </p:nvSpPr>
        <p:spPr>
          <a:xfrm>
            <a:off x="7277132" y="5137267"/>
            <a:ext cx="40766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</a:t>
            </a:r>
            <a:r>
              <a:rPr lang="tr-T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M.Hakan</a:t>
            </a:r>
            <a:r>
              <a:rPr lang="tr-T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KESKİN </a:t>
            </a:r>
          </a:p>
          <a:p>
            <a:pPr algn="r"/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Rector</a:t>
            </a:r>
            <a:endParaRPr lang="tr-TR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pPr algn="r"/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mhakankeskin@aydin.edu.tr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73B87B3-6100-4302-B626-CD8A1B381C5B}"/>
              </a:ext>
            </a:extLst>
          </p:cNvPr>
          <p:cNvSpPr/>
          <p:nvPr/>
        </p:nvSpPr>
        <p:spPr>
          <a:xfrm>
            <a:off x="542280" y="3844606"/>
            <a:ext cx="63053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Centre of Excellence </a:t>
            </a:r>
            <a:endParaRPr lang="tr-TR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tr-TR" sz="4000" dirty="0"/>
              <a:t>&amp;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Quality</a:t>
            </a:r>
            <a:endParaRPr lang="tr-TR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CB2FD61E-3F61-412D-A871-E7C69E137B22}"/>
              </a:ext>
            </a:extLst>
          </p:cNvPr>
          <p:cNvSpPr/>
          <p:nvPr/>
        </p:nvSpPr>
        <p:spPr>
          <a:xfrm>
            <a:off x="7448006" y="6319679"/>
            <a:ext cx="3905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Aydın </a:t>
            </a:r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esim 20">
            <a:extLst>
              <a:ext uri="{FF2B5EF4-FFF2-40B4-BE49-F238E27FC236}">
                <a16:creationId xmlns:a16="http://schemas.microsoft.com/office/drawing/2014/main" id="{DD8CB9B6-32A4-4459-9357-0F6A0CF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208" y="3374253"/>
            <a:ext cx="3193559" cy="15695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3FA91FA-39CD-445A-AB40-91F91BA11D59}"/>
              </a:ext>
            </a:extLst>
          </p:cNvPr>
          <p:cNvSpPr/>
          <p:nvPr/>
        </p:nvSpPr>
        <p:spPr>
          <a:xfrm>
            <a:off x="996144" y="1496535"/>
            <a:ext cx="42049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 Plan</a:t>
            </a:r>
            <a:endParaRPr lang="tr-TR" sz="6600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2077A668-8DDD-4A9B-ABA4-1FEA7682F15B}"/>
              </a:ext>
            </a:extLst>
          </p:cNvPr>
          <p:cNvSpPr/>
          <p:nvPr/>
        </p:nvSpPr>
        <p:spPr>
          <a:xfrm>
            <a:off x="6586545" y="1496535"/>
            <a:ext cx="49103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</a:t>
            </a:r>
            <a:endParaRPr lang="tr-TR" sz="6600" dirty="0"/>
          </a:p>
        </p:txBody>
      </p:sp>
      <p:sp>
        <p:nvSpPr>
          <p:cNvPr id="17" name="Ok: Sol Sağ 16">
            <a:extLst>
              <a:ext uri="{FF2B5EF4-FFF2-40B4-BE49-F238E27FC236}">
                <a16:creationId xmlns:a16="http://schemas.microsoft.com/office/drawing/2014/main" id="{70BADB2E-3CF6-4566-955C-423ADD3572BB}"/>
              </a:ext>
            </a:extLst>
          </p:cNvPr>
          <p:cNvSpPr/>
          <p:nvPr/>
        </p:nvSpPr>
        <p:spPr>
          <a:xfrm>
            <a:off x="5311113" y="1769179"/>
            <a:ext cx="1165459" cy="640080"/>
          </a:xfrm>
          <a:prstGeom prst="left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9A7CE197-536D-4DAD-A525-FA47877EEFEA}"/>
              </a:ext>
            </a:extLst>
          </p:cNvPr>
          <p:cNvSpPr/>
          <p:nvPr/>
        </p:nvSpPr>
        <p:spPr>
          <a:xfrm rot="5400000">
            <a:off x="5433257" y="2624552"/>
            <a:ext cx="978408" cy="1165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A6E4275B-871F-457D-AF3A-A9AF8039EDFB}"/>
              </a:ext>
            </a:extLst>
          </p:cNvPr>
          <p:cNvSpPr/>
          <p:nvPr/>
        </p:nvSpPr>
        <p:spPr>
          <a:xfrm>
            <a:off x="695136" y="1382989"/>
            <a:ext cx="11152875" cy="1335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EFE7DE24-D9FD-4E8C-90CE-4EC030A66E6D}"/>
              </a:ext>
            </a:extLst>
          </p:cNvPr>
          <p:cNvSpPr/>
          <p:nvPr/>
        </p:nvSpPr>
        <p:spPr>
          <a:xfrm>
            <a:off x="1605926" y="3839704"/>
            <a:ext cx="1492716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85E12F0-7DF4-420F-B2E1-E4C7B8F06631}"/>
              </a:ext>
            </a:extLst>
          </p:cNvPr>
          <p:cNvSpPr/>
          <p:nvPr/>
        </p:nvSpPr>
        <p:spPr>
          <a:xfrm>
            <a:off x="9426782" y="3835867"/>
            <a:ext cx="1159292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C9093482-E7E3-46DF-B1C7-41EB61A3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85" y="318060"/>
            <a:ext cx="1337573" cy="1337573"/>
          </a:xfrm>
          <a:prstGeom prst="rect">
            <a:avLst/>
          </a:prstGeom>
        </p:spPr>
      </p:pic>
      <p:sp>
        <p:nvSpPr>
          <p:cNvPr id="25" name="Dikdörtgen 24">
            <a:extLst>
              <a:ext uri="{FF2B5EF4-FFF2-40B4-BE49-F238E27FC236}">
                <a16:creationId xmlns:a16="http://schemas.microsoft.com/office/drawing/2014/main" id="{5C339A9F-C70B-4A70-8C95-FF8B5956E53A}"/>
              </a:ext>
            </a:extLst>
          </p:cNvPr>
          <p:cNvSpPr/>
          <p:nvPr/>
        </p:nvSpPr>
        <p:spPr>
          <a:xfrm>
            <a:off x="1401015" y="5475011"/>
            <a:ext cx="9741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Agile</a:t>
            </a:r>
            <a:r>
              <a:rPr lang="tr-TR" sz="4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Transformation</a:t>
            </a:r>
            <a:r>
              <a:rPr lang="tr-TR" sz="4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Process</a:t>
            </a:r>
            <a:endParaRPr lang="tr-TR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3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3427B6F-D9D8-C2C6-2774-1741FD6C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20" y="764091"/>
            <a:ext cx="3637834" cy="1787912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3943B0D0-A35D-45B1-90D1-FDF1D6EC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82" y="1557042"/>
            <a:ext cx="4179038" cy="28404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7DC6D58-031B-442E-80B5-6623796F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320" y="800718"/>
            <a:ext cx="1337573" cy="1337573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323C639A-6420-4EBB-ABFF-6BA8B6FEED0F}"/>
              </a:ext>
            </a:extLst>
          </p:cNvPr>
          <p:cNvSpPr txBox="1">
            <a:spLocks/>
          </p:cNvSpPr>
          <p:nvPr/>
        </p:nvSpPr>
        <p:spPr>
          <a:xfrm>
            <a:off x="838200" y="4750924"/>
            <a:ext cx="9070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8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F2AB2DA-B3A4-47EC-BF94-3E170B107369}"/>
              </a:ext>
            </a:extLst>
          </p:cNvPr>
          <p:cNvSpPr/>
          <p:nvPr/>
        </p:nvSpPr>
        <p:spPr>
          <a:xfrm>
            <a:off x="7277132" y="5137267"/>
            <a:ext cx="40766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Dr. </a:t>
            </a:r>
            <a:r>
              <a:rPr lang="tr-TR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M.Hakan</a:t>
            </a:r>
            <a:r>
              <a:rPr lang="tr-T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KESKİN </a:t>
            </a:r>
          </a:p>
          <a:p>
            <a:pPr algn="r"/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Rector</a:t>
            </a:r>
            <a:endParaRPr lang="tr-TR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</a:t>
            </a:r>
          </a:p>
          <a:p>
            <a:pPr algn="r"/>
            <a:r>
              <a:rPr lang="tr-TR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mhakankeskin@aydin.edu.tr</a:t>
            </a:r>
            <a:endParaRPr lang="tr-T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73B87B3-6100-4302-B626-CD8A1B381C5B}"/>
              </a:ext>
            </a:extLst>
          </p:cNvPr>
          <p:cNvSpPr/>
          <p:nvPr/>
        </p:nvSpPr>
        <p:spPr>
          <a:xfrm>
            <a:off x="542280" y="3844606"/>
            <a:ext cx="63053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Centre of Excellence </a:t>
            </a:r>
            <a:endParaRPr lang="tr-TR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tr-TR" sz="4000" dirty="0"/>
              <a:t>&amp;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Quality</a:t>
            </a:r>
            <a:endParaRPr lang="tr-TR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CB2FD61E-3F61-412D-A871-E7C69E137B22}"/>
              </a:ext>
            </a:extLst>
          </p:cNvPr>
          <p:cNvSpPr/>
          <p:nvPr/>
        </p:nvSpPr>
        <p:spPr>
          <a:xfrm>
            <a:off x="7448006" y="6319679"/>
            <a:ext cx="3905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Aydın </a:t>
            </a:r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tr-T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tr-T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D336FE-780A-FD73-D08E-EB310A5D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0924"/>
            <a:ext cx="9070075" cy="1325563"/>
          </a:xfrm>
        </p:spPr>
        <p:txBody>
          <a:bodyPr>
            <a:normAutofit fontScale="90000"/>
          </a:bodyPr>
          <a:lstStyle/>
          <a:p>
            <a:br>
              <a:rPr lang="tr-T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standard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something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as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measured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against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other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things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a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similar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kind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degree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excellence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lang="tr-TR" sz="28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something</a:t>
            </a:r>
            <a:r>
              <a:rPr lang="tr-TR" sz="28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547B033-8B52-3E73-4640-519CB1CC4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3817" y="1634141"/>
            <a:ext cx="3822361" cy="28693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04403F9-1B97-6083-65B7-3DD45581E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1" y="3068801"/>
            <a:ext cx="3210760" cy="138736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CEC2CCE-EDB9-9081-3CDD-B69A48C52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054" y="3046392"/>
            <a:ext cx="3210760" cy="1409774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7568482-F277-4E58-8C27-B3AABAB0128A}"/>
              </a:ext>
            </a:extLst>
          </p:cNvPr>
          <p:cNvSpPr/>
          <p:nvPr/>
        </p:nvSpPr>
        <p:spPr>
          <a:xfrm>
            <a:off x="874044" y="1079299"/>
            <a:ext cx="33842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endParaRPr lang="tr-TR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2AB38AE-CF74-4D06-8010-FE4EA1BCC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4124" y="5223859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493CF9E-6DBC-F2D9-C9DC-B7765AC54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845" y="2299125"/>
            <a:ext cx="3470158" cy="279366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1A75B0-4C1D-858F-3EDE-CC761A284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617" y="2299125"/>
            <a:ext cx="3110794" cy="274832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729B446-DE6F-939C-1040-93D3D720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025" y="2299125"/>
            <a:ext cx="3567289" cy="2714553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C6E4173-B3DB-43A1-A67A-4CE8414798D7}"/>
              </a:ext>
            </a:extLst>
          </p:cNvPr>
          <p:cNvSpPr/>
          <p:nvPr/>
        </p:nvSpPr>
        <p:spPr>
          <a:xfrm>
            <a:off x="702410" y="579511"/>
            <a:ext cx="50064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8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excellence</a:t>
            </a:r>
            <a:endParaRPr lang="tr-TR" sz="8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BAAF03C-62F1-47E6-848C-71903D053D65}"/>
              </a:ext>
            </a:extLst>
          </p:cNvPr>
          <p:cNvSpPr/>
          <p:nvPr/>
        </p:nvSpPr>
        <p:spPr>
          <a:xfrm>
            <a:off x="806734" y="5276787"/>
            <a:ext cx="10578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consistently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surpasses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demonstrating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flaws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tr-T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8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6EFE95B-DBC7-46AA-9853-F5FD12BC2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017" y="445139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1FD034-43FC-4824-9B21-3371C505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847" y="2145626"/>
            <a:ext cx="3690959" cy="181402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B9A2AA28-F60C-4460-AEDA-0342864BB22B}"/>
              </a:ext>
            </a:extLst>
          </p:cNvPr>
          <p:cNvSpPr/>
          <p:nvPr/>
        </p:nvSpPr>
        <p:spPr>
          <a:xfrm>
            <a:off x="552994" y="3052636"/>
            <a:ext cx="4568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Excellence</a:t>
            </a:r>
            <a:r>
              <a:rPr lang="tr-TR" sz="3200" dirty="0">
                <a:latin typeface="Arial Black" panose="020B0A04020102020204" pitchFamily="34" charset="0"/>
              </a:rPr>
              <a:t> </a:t>
            </a:r>
            <a:r>
              <a:rPr lang="tr-TR" sz="3200" dirty="0" err="1">
                <a:latin typeface="Arial Black" panose="020B0A04020102020204" pitchFamily="34" charset="0"/>
              </a:rPr>
              <a:t>Centers</a:t>
            </a:r>
            <a:endParaRPr lang="tr-TR" sz="3200" dirty="0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33085090-BB48-48F1-8248-15ED43562740}"/>
              </a:ext>
            </a:extLst>
          </p:cNvPr>
          <p:cNvSpPr/>
          <p:nvPr/>
        </p:nvSpPr>
        <p:spPr>
          <a:xfrm>
            <a:off x="5290456" y="2807409"/>
            <a:ext cx="1227909" cy="1075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544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>
            <a:extLst>
              <a:ext uri="{FF2B5EF4-FFF2-40B4-BE49-F238E27FC236}">
                <a16:creationId xmlns:a16="http://schemas.microsoft.com/office/drawing/2014/main" id="{4DDD0A14-C2D8-4E1D-9C0B-101C80205B71}"/>
              </a:ext>
            </a:extLst>
          </p:cNvPr>
          <p:cNvSpPr/>
          <p:nvPr/>
        </p:nvSpPr>
        <p:spPr>
          <a:xfrm>
            <a:off x="-3066641" y="2889362"/>
            <a:ext cx="9907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Aydın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tr-TR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tr-TR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161F0E77-9E6D-4437-B484-0168CC4D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01" y="386924"/>
            <a:ext cx="1936095" cy="95154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BF1984BF-F085-4B1B-BC26-A1D5FA9A13AB}"/>
              </a:ext>
            </a:extLst>
          </p:cNvPr>
          <p:cNvSpPr/>
          <p:nvPr/>
        </p:nvSpPr>
        <p:spPr>
          <a:xfrm>
            <a:off x="8530438" y="2705725"/>
            <a:ext cx="30059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endParaRPr lang="tr-TR"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k: Sağ 1">
            <a:extLst>
              <a:ext uri="{FF2B5EF4-FFF2-40B4-BE49-F238E27FC236}">
                <a16:creationId xmlns:a16="http://schemas.microsoft.com/office/drawing/2014/main" id="{D035133A-16BB-44BD-BE60-2DDABAF9CCC7}"/>
              </a:ext>
            </a:extLst>
          </p:cNvPr>
          <p:cNvSpPr/>
          <p:nvPr/>
        </p:nvSpPr>
        <p:spPr>
          <a:xfrm>
            <a:off x="7112344" y="3134824"/>
            <a:ext cx="955343" cy="83251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2AF4D697-A710-4A8D-85CB-14FEA175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413" y="4826070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k: Sağ 30">
            <a:extLst>
              <a:ext uri="{FF2B5EF4-FFF2-40B4-BE49-F238E27FC236}">
                <a16:creationId xmlns:a16="http://schemas.microsoft.com/office/drawing/2014/main" id="{92D31382-6CD5-4709-A730-18BCDD4C2468}"/>
              </a:ext>
            </a:extLst>
          </p:cNvPr>
          <p:cNvSpPr/>
          <p:nvPr/>
        </p:nvSpPr>
        <p:spPr>
          <a:xfrm>
            <a:off x="2904353" y="4576676"/>
            <a:ext cx="5279303" cy="97517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4DDD0A14-C2D8-4E1D-9C0B-101C80205B71}"/>
              </a:ext>
            </a:extLst>
          </p:cNvPr>
          <p:cNvSpPr/>
          <p:nvPr/>
        </p:nvSpPr>
        <p:spPr>
          <a:xfrm>
            <a:off x="1374731" y="1467266"/>
            <a:ext cx="9907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Istanbul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Aydın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tr-TR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r>
              <a:rPr lang="tr-TR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tr-TR" sz="4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161F0E77-9E6D-4437-B484-0168CC4D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01" y="386924"/>
            <a:ext cx="1936095" cy="95154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3273778C-1A85-4EBC-BD7E-A5571D484E62}"/>
              </a:ext>
            </a:extLst>
          </p:cNvPr>
          <p:cNvSpPr/>
          <p:nvPr/>
        </p:nvSpPr>
        <p:spPr>
          <a:xfrm rot="19773301">
            <a:off x="2417037" y="4688796"/>
            <a:ext cx="4793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Arial Black" panose="020B0A04020102020204" pitchFamily="34" charset="0"/>
              </a:rPr>
              <a:t>Psychological</a:t>
            </a:r>
            <a:r>
              <a:rPr lang="tr-TR" dirty="0">
                <a:latin typeface="Arial Black" panose="020B0A04020102020204" pitchFamily="34" charset="0"/>
              </a:rPr>
              <a:t> </a:t>
            </a:r>
            <a:r>
              <a:rPr lang="tr-TR" dirty="0" err="1">
                <a:latin typeface="Arial Black" panose="020B0A04020102020204" pitchFamily="34" charset="0"/>
              </a:rPr>
              <a:t>and</a:t>
            </a:r>
            <a:r>
              <a:rPr lang="tr-TR" dirty="0">
                <a:latin typeface="Arial Black" panose="020B0A04020102020204" pitchFamily="34" charset="0"/>
              </a:rPr>
              <a:t> </a:t>
            </a:r>
            <a:r>
              <a:rPr lang="tr-TR" dirty="0" err="1">
                <a:latin typeface="Arial Black" panose="020B0A04020102020204" pitchFamily="34" charset="0"/>
              </a:rPr>
              <a:t>technical</a:t>
            </a:r>
            <a:r>
              <a:rPr lang="tr-TR" dirty="0">
                <a:latin typeface="Arial Black" panose="020B0A04020102020204" pitchFamily="34" charset="0"/>
              </a:rPr>
              <a:t> </a:t>
            </a:r>
            <a:r>
              <a:rPr lang="tr-TR" dirty="0" err="1">
                <a:latin typeface="Arial Black" panose="020B0A04020102020204" pitchFamily="34" charset="0"/>
              </a:rPr>
              <a:t>barriers</a:t>
            </a:r>
            <a:endParaRPr lang="tr-TR" dirty="0">
              <a:latin typeface="Arial Black" panose="020B0A04020102020204" pitchFamily="34" charset="0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690BC265-D96A-45D6-8BDA-347F1D33E672}"/>
              </a:ext>
            </a:extLst>
          </p:cNvPr>
          <p:cNvSpPr/>
          <p:nvPr/>
        </p:nvSpPr>
        <p:spPr>
          <a:xfrm>
            <a:off x="7874922" y="5907377"/>
            <a:ext cx="461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We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have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dreams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that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are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said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to</a:t>
            </a:r>
            <a:r>
              <a:rPr lang="tr-TR" dirty="0">
                <a:latin typeface="Berlin Sans FB" panose="020E0602020502020306" pitchFamily="34" charset="0"/>
              </a:rPr>
              <a:t> be </a:t>
            </a:r>
            <a:r>
              <a:rPr lang="tr-TR" dirty="0" err="1">
                <a:latin typeface="Berlin Sans FB" panose="020E0602020502020306" pitchFamily="34" charset="0"/>
              </a:rPr>
              <a:t>impossible</a:t>
            </a:r>
            <a:r>
              <a:rPr lang="tr-TR" dirty="0">
                <a:latin typeface="Berlin Sans FB" panose="020E0602020502020306" pitchFamily="34" charset="0"/>
              </a:rPr>
              <a:t>...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996C5041-DFA5-4479-AA5D-AC0E6EFD3DE6}"/>
              </a:ext>
            </a:extLst>
          </p:cNvPr>
          <p:cNvSpPr/>
          <p:nvPr/>
        </p:nvSpPr>
        <p:spPr>
          <a:xfrm>
            <a:off x="2993240" y="4873463"/>
            <a:ext cx="461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Belief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	      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Stability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	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Support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7974FF5C-9249-4622-AB59-19500447E588}"/>
              </a:ext>
            </a:extLst>
          </p:cNvPr>
          <p:cNvSpPr/>
          <p:nvPr/>
        </p:nvSpPr>
        <p:spPr>
          <a:xfrm>
            <a:off x="457109" y="3839549"/>
            <a:ext cx="2706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Common</a:t>
            </a:r>
            <a:r>
              <a:rPr lang="tr-TR" dirty="0">
                <a:latin typeface="Berlin Sans FB" panose="020E0602020502020306" pitchFamily="34" charset="0"/>
              </a:rPr>
              <a:t> Sense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6B37F77C-988D-4A96-8D02-BBCC1D15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57" y="4303633"/>
            <a:ext cx="1508992" cy="1508992"/>
          </a:xfrm>
          <a:prstGeom prst="rect">
            <a:avLst/>
          </a:prstGeom>
        </p:spPr>
      </p:pic>
      <p:sp>
        <p:nvSpPr>
          <p:cNvPr id="37" name="Dikdörtgen 36">
            <a:extLst>
              <a:ext uri="{FF2B5EF4-FFF2-40B4-BE49-F238E27FC236}">
                <a16:creationId xmlns:a16="http://schemas.microsoft.com/office/drawing/2014/main" id="{F90BE513-D38A-4783-8B7C-97BC2E04D7A1}"/>
              </a:ext>
            </a:extLst>
          </p:cNvPr>
          <p:cNvSpPr/>
          <p:nvPr/>
        </p:nvSpPr>
        <p:spPr>
          <a:xfrm>
            <a:off x="286351" y="5907377"/>
            <a:ext cx="2706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Joint</a:t>
            </a:r>
            <a:r>
              <a:rPr lang="tr-TR" dirty="0">
                <a:latin typeface="Berlin Sans FB" panose="020E0602020502020306" pitchFamily="34" charset="0"/>
              </a:rPr>
              <a:t> Action</a:t>
            </a:r>
          </a:p>
        </p:txBody>
      </p:sp>
      <p:pic>
        <p:nvPicPr>
          <p:cNvPr id="38" name="Resim 37">
            <a:extLst>
              <a:ext uri="{FF2B5EF4-FFF2-40B4-BE49-F238E27FC236}">
                <a16:creationId xmlns:a16="http://schemas.microsoft.com/office/drawing/2014/main" id="{30A2E825-3EA5-41BD-BA47-E4A902490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964" y="4389342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56C648F-8615-4EBE-B56A-09D7233AC378}"/>
              </a:ext>
            </a:extLst>
          </p:cNvPr>
          <p:cNvSpPr txBox="1"/>
          <p:nvPr/>
        </p:nvSpPr>
        <p:spPr>
          <a:xfrm>
            <a:off x="218359" y="2616666"/>
            <a:ext cx="132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2021</a:t>
            </a:r>
          </a:p>
          <a:p>
            <a:pPr algn="ctr"/>
            <a:r>
              <a:rPr lang="tr-TR" sz="2400" b="1" dirty="0" err="1">
                <a:solidFill>
                  <a:srgbClr val="FF0000"/>
                </a:solidFill>
              </a:rPr>
              <a:t>August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cxnSp>
        <p:nvCxnSpPr>
          <p:cNvPr id="4" name="Düz Ok Bağlayıcısı 3">
            <a:extLst>
              <a:ext uri="{FF2B5EF4-FFF2-40B4-BE49-F238E27FC236}">
                <a16:creationId xmlns:a16="http://schemas.microsoft.com/office/drawing/2014/main" id="{E1169F5E-3F69-4CDE-A098-66FA54BC9D29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1023578" y="3652380"/>
            <a:ext cx="2593079" cy="0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CB1C5C0-A1E2-41A8-9F82-76DAF791A40D}"/>
              </a:ext>
            </a:extLst>
          </p:cNvPr>
          <p:cNvSpPr/>
          <p:nvPr/>
        </p:nvSpPr>
        <p:spPr>
          <a:xfrm>
            <a:off x="736975" y="3515902"/>
            <a:ext cx="286603" cy="272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D3F17C7-4E6F-46CE-857E-C4537CFB897A}"/>
              </a:ext>
            </a:extLst>
          </p:cNvPr>
          <p:cNvSpPr txBox="1"/>
          <p:nvPr/>
        </p:nvSpPr>
        <p:spPr>
          <a:xfrm>
            <a:off x="3212901" y="2624840"/>
            <a:ext cx="120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2022</a:t>
            </a:r>
          </a:p>
          <a:p>
            <a:pPr algn="ctr"/>
            <a:r>
              <a:rPr lang="tr-TR" sz="2400" b="1" dirty="0" err="1">
                <a:solidFill>
                  <a:srgbClr val="FF0000"/>
                </a:solidFill>
              </a:rPr>
              <a:t>January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79607D-8A0C-4436-B926-28DC7DA3FFFA}"/>
              </a:ext>
            </a:extLst>
          </p:cNvPr>
          <p:cNvSpPr/>
          <p:nvPr/>
        </p:nvSpPr>
        <p:spPr>
          <a:xfrm>
            <a:off x="3823654" y="3515902"/>
            <a:ext cx="286603" cy="272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F88EED6D-A5AB-40B4-8C3C-D04BCDDA349D}"/>
              </a:ext>
            </a:extLst>
          </p:cNvPr>
          <p:cNvCxnSpPr>
            <a:cxnSpLocks/>
          </p:cNvCxnSpPr>
          <p:nvPr/>
        </p:nvCxnSpPr>
        <p:spPr>
          <a:xfrm>
            <a:off x="4007899" y="3652379"/>
            <a:ext cx="3348245" cy="0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44B6241-D526-4127-B171-BF6F311912B0}"/>
              </a:ext>
            </a:extLst>
          </p:cNvPr>
          <p:cNvSpPr txBox="1"/>
          <p:nvPr/>
        </p:nvSpPr>
        <p:spPr>
          <a:xfrm>
            <a:off x="7440299" y="2667549"/>
            <a:ext cx="1201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2023</a:t>
            </a:r>
          </a:p>
          <a:p>
            <a:pPr algn="ctr"/>
            <a:r>
              <a:rPr lang="tr-TR" sz="2400" b="1" dirty="0" err="1">
                <a:solidFill>
                  <a:srgbClr val="FF0000"/>
                </a:solidFill>
              </a:rPr>
              <a:t>January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469695-356D-4D74-8EA9-78D8863EFCED}"/>
              </a:ext>
            </a:extLst>
          </p:cNvPr>
          <p:cNvSpPr/>
          <p:nvPr/>
        </p:nvSpPr>
        <p:spPr>
          <a:xfrm>
            <a:off x="7754199" y="3497030"/>
            <a:ext cx="286603" cy="272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B504D27C-FF50-4A3E-A6C0-69559DEB388E}"/>
              </a:ext>
            </a:extLst>
          </p:cNvPr>
          <p:cNvCxnSpPr>
            <a:cxnSpLocks/>
          </p:cNvCxnSpPr>
          <p:nvPr/>
        </p:nvCxnSpPr>
        <p:spPr>
          <a:xfrm>
            <a:off x="7938444" y="3633507"/>
            <a:ext cx="3972498" cy="1887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ikdörtgen 16">
            <a:extLst>
              <a:ext uri="{FF2B5EF4-FFF2-40B4-BE49-F238E27FC236}">
                <a16:creationId xmlns:a16="http://schemas.microsoft.com/office/drawing/2014/main" id="{4DDD0A14-C2D8-4E1D-9C0B-101C80205B71}"/>
              </a:ext>
            </a:extLst>
          </p:cNvPr>
          <p:cNvSpPr/>
          <p:nvPr/>
        </p:nvSpPr>
        <p:spPr>
          <a:xfrm>
            <a:off x="2320117" y="602029"/>
            <a:ext cx="9741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4000" dirty="0">
                <a:solidFill>
                  <a:schemeClr val="tx2"/>
                </a:solidFill>
                <a:latin typeface="Arial Black" panose="020B0A04020102020204" pitchFamily="34" charset="0"/>
              </a:rPr>
              <a:t>IAU </a:t>
            </a:r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Agile</a:t>
            </a:r>
            <a:r>
              <a:rPr lang="tr-TR" sz="4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Transformation</a:t>
            </a:r>
            <a:r>
              <a:rPr lang="tr-TR" sz="4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tr-TR" sz="4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Process</a:t>
            </a:r>
            <a:endParaRPr lang="tr-TR" sz="4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24F62021-2CFF-42CC-AC1F-5E4F0522B4DF}"/>
              </a:ext>
            </a:extLst>
          </p:cNvPr>
          <p:cNvSpPr/>
          <p:nvPr/>
        </p:nvSpPr>
        <p:spPr>
          <a:xfrm>
            <a:off x="1421633" y="2704955"/>
            <a:ext cx="174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Akıl Teri </a:t>
            </a:r>
          </a:p>
          <a:p>
            <a:pPr algn="ctr"/>
            <a:r>
              <a:rPr lang="tr-TR" dirty="0">
                <a:solidFill>
                  <a:schemeClr val="tx2"/>
                </a:solidFill>
                <a:latin typeface="Arial Black" panose="020B0A04020102020204" pitchFamily="34" charset="0"/>
              </a:rPr>
              <a:t>Action Plan</a:t>
            </a:r>
          </a:p>
          <a:p>
            <a:pPr algn="ctr"/>
            <a:r>
              <a:rPr lang="tr-TR" dirty="0">
                <a:solidFill>
                  <a:schemeClr val="tx2"/>
                </a:solidFill>
                <a:latin typeface="Arial Rounded MT Bold" panose="020F0704030504030204" pitchFamily="34" charset="0"/>
              </a:rPr>
              <a:t>28 Action 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0FBC93DA-3ECD-4528-859B-43ADAB63B211}"/>
              </a:ext>
            </a:extLst>
          </p:cNvPr>
          <p:cNvSpPr/>
          <p:nvPr/>
        </p:nvSpPr>
        <p:spPr>
          <a:xfrm>
            <a:off x="4462807" y="2374240"/>
            <a:ext cx="2408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Agile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Transformation</a:t>
            </a:r>
            <a:endParaRPr lang="tr-TR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tr-TR" dirty="0">
                <a:solidFill>
                  <a:schemeClr val="tx2"/>
                </a:solidFill>
                <a:latin typeface="Arial Black" panose="020B0A04020102020204" pitchFamily="34" charset="0"/>
              </a:rPr>
              <a:t>Action plan </a:t>
            </a:r>
          </a:p>
          <a:p>
            <a:pPr algn="ctr"/>
            <a:r>
              <a:rPr lang="tr-TR" dirty="0">
                <a:solidFill>
                  <a:schemeClr val="tx2"/>
                </a:solidFill>
                <a:latin typeface="Arial Rounded MT Bold" panose="020F0704030504030204" pitchFamily="34" charset="0"/>
              </a:rPr>
              <a:t>100 Action</a:t>
            </a:r>
            <a:r>
              <a:rPr lang="tr-TR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161F0E77-9E6D-4437-B484-0168CC4D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01" y="386924"/>
            <a:ext cx="1936095" cy="95154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C6F160DD-ED3F-4764-A818-8BBEA5178614}"/>
              </a:ext>
            </a:extLst>
          </p:cNvPr>
          <p:cNvSpPr/>
          <p:nvPr/>
        </p:nvSpPr>
        <p:spPr>
          <a:xfrm>
            <a:off x="8443301" y="2652891"/>
            <a:ext cx="3467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Academic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Motion</a:t>
            </a:r>
          </a:p>
          <a:p>
            <a:pPr algn="ctr"/>
            <a:r>
              <a:rPr lang="tr-TR" dirty="0">
                <a:solidFill>
                  <a:schemeClr val="tx2"/>
                </a:solidFill>
                <a:latin typeface="Arial Black" panose="020B0A04020102020204" pitchFamily="34" charset="0"/>
              </a:rPr>
              <a:t>Action Plan</a:t>
            </a:r>
          </a:p>
          <a:p>
            <a:pPr algn="ctr"/>
            <a:r>
              <a:rPr lang="tr-TR" dirty="0">
                <a:solidFill>
                  <a:schemeClr val="tx2"/>
                </a:solidFill>
                <a:latin typeface="Arial Rounded MT Bold" panose="020F0704030504030204" pitchFamily="34" charset="0"/>
              </a:rPr>
              <a:t>? Action</a:t>
            </a:r>
            <a:r>
              <a:rPr lang="tr-TR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F51158B-929F-4955-AAB9-DEFC8058D9BC}"/>
              </a:ext>
            </a:extLst>
          </p:cNvPr>
          <p:cNvSpPr/>
          <p:nvPr/>
        </p:nvSpPr>
        <p:spPr>
          <a:xfrm>
            <a:off x="5557474" y="4084727"/>
            <a:ext cx="461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İAÜ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Agile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Transformation</a:t>
            </a:r>
            <a:r>
              <a:rPr lang="tr-TR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 Black" panose="020B0A04020102020204" pitchFamily="34" charset="0"/>
              </a:rPr>
              <a:t>Process</a:t>
            </a:r>
            <a:endParaRPr lang="tr-TR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D61FAC-F320-48B6-AA0B-8097FB081500}"/>
              </a:ext>
            </a:extLst>
          </p:cNvPr>
          <p:cNvSpPr/>
          <p:nvPr/>
        </p:nvSpPr>
        <p:spPr>
          <a:xfrm>
            <a:off x="3823654" y="4360888"/>
            <a:ext cx="286603" cy="27295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6E3195BF-9D50-47E9-A77E-C216BDE0371D}"/>
              </a:ext>
            </a:extLst>
          </p:cNvPr>
          <p:cNvCxnSpPr>
            <a:cxnSpLocks/>
          </p:cNvCxnSpPr>
          <p:nvPr/>
        </p:nvCxnSpPr>
        <p:spPr>
          <a:xfrm>
            <a:off x="4007899" y="4497365"/>
            <a:ext cx="7903043" cy="0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ikdörtgen 33">
            <a:extLst>
              <a:ext uri="{FF2B5EF4-FFF2-40B4-BE49-F238E27FC236}">
                <a16:creationId xmlns:a16="http://schemas.microsoft.com/office/drawing/2014/main" id="{7974FF5C-9249-4622-AB59-19500447E588}"/>
              </a:ext>
            </a:extLst>
          </p:cNvPr>
          <p:cNvSpPr/>
          <p:nvPr/>
        </p:nvSpPr>
        <p:spPr>
          <a:xfrm>
            <a:off x="639610" y="4493982"/>
            <a:ext cx="2706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Common</a:t>
            </a:r>
            <a:r>
              <a:rPr lang="tr-TR" dirty="0">
                <a:latin typeface="Berlin Sans FB" panose="020E0602020502020306" pitchFamily="34" charset="0"/>
              </a:rPr>
              <a:t> Sense</a:t>
            </a:r>
          </a:p>
        </p:txBody>
      </p:sp>
      <p:sp>
        <p:nvSpPr>
          <p:cNvPr id="35" name="AutoShape 2" descr="AGILECONSTRUCTION-TR İNŞAAT SEKTÖRÜNDE ÇEVİK DÖNÜŞÜM | Biletino">
            <a:extLst>
              <a:ext uri="{FF2B5EF4-FFF2-40B4-BE49-F238E27FC236}">
                <a16:creationId xmlns:a16="http://schemas.microsoft.com/office/drawing/2014/main" id="{69F7C69C-CA88-495F-9A2E-3F70B1A93F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6B37F77C-988D-4A96-8D02-BBCC1D15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89" y="4845490"/>
            <a:ext cx="1508992" cy="1508992"/>
          </a:xfrm>
          <a:prstGeom prst="rect">
            <a:avLst/>
          </a:prstGeom>
        </p:spPr>
      </p:pic>
      <p:sp>
        <p:nvSpPr>
          <p:cNvPr id="37" name="Dikdörtgen 36">
            <a:extLst>
              <a:ext uri="{FF2B5EF4-FFF2-40B4-BE49-F238E27FC236}">
                <a16:creationId xmlns:a16="http://schemas.microsoft.com/office/drawing/2014/main" id="{F90BE513-D38A-4783-8B7C-97BC2E04D7A1}"/>
              </a:ext>
            </a:extLst>
          </p:cNvPr>
          <p:cNvSpPr/>
          <p:nvPr/>
        </p:nvSpPr>
        <p:spPr>
          <a:xfrm>
            <a:off x="639610" y="6348788"/>
            <a:ext cx="2706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Joint</a:t>
            </a:r>
            <a:r>
              <a:rPr lang="tr-TR" dirty="0">
                <a:latin typeface="Berlin Sans FB" panose="020E0602020502020306" pitchFamily="34" charset="0"/>
              </a:rPr>
              <a:t> Action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7F84BD95-5DBD-4112-8191-3F5EC3A2036A}"/>
              </a:ext>
            </a:extLst>
          </p:cNvPr>
          <p:cNvSpPr/>
          <p:nvPr/>
        </p:nvSpPr>
        <p:spPr>
          <a:xfrm>
            <a:off x="7897500" y="6020326"/>
            <a:ext cx="461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Berlin Sans FB" panose="020E0602020502020306" pitchFamily="34" charset="0"/>
              </a:rPr>
              <a:t>We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have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dreams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that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are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said</a:t>
            </a:r>
            <a:r>
              <a:rPr lang="tr-TR" dirty="0">
                <a:latin typeface="Berlin Sans FB" panose="020E0602020502020306" pitchFamily="34" charset="0"/>
              </a:rPr>
              <a:t> </a:t>
            </a:r>
            <a:r>
              <a:rPr lang="tr-TR" dirty="0" err="1">
                <a:latin typeface="Berlin Sans FB" panose="020E0602020502020306" pitchFamily="34" charset="0"/>
              </a:rPr>
              <a:t>to</a:t>
            </a:r>
            <a:r>
              <a:rPr lang="tr-TR" dirty="0">
                <a:latin typeface="Berlin Sans FB" panose="020E0602020502020306" pitchFamily="34" charset="0"/>
              </a:rPr>
              <a:t> be </a:t>
            </a:r>
            <a:r>
              <a:rPr lang="tr-TR" dirty="0" err="1">
                <a:latin typeface="Berlin Sans FB" panose="020E0602020502020306" pitchFamily="34" charset="0"/>
              </a:rPr>
              <a:t>impossible</a:t>
            </a:r>
            <a:r>
              <a:rPr lang="tr-TR" dirty="0">
                <a:latin typeface="Berlin Sans FB" panose="020E0602020502020306" pitchFamily="34" charset="0"/>
              </a:rPr>
              <a:t>...</a:t>
            </a: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852B02E-FE8A-4564-8982-EDDBE32EB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738" y="4608372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C1819D66-0E86-99FE-D268-185F5EE2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11" y="1969534"/>
            <a:ext cx="6208889" cy="4076434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0DF6C5B1-CAEF-4BC4-B0EA-F791E6768BBA}"/>
              </a:ext>
            </a:extLst>
          </p:cNvPr>
          <p:cNvSpPr/>
          <p:nvPr/>
        </p:nvSpPr>
        <p:spPr>
          <a:xfrm>
            <a:off x="775515" y="529742"/>
            <a:ext cx="613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dirty="0">
                <a:latin typeface="Arial Black" panose="020B0A04020102020204" pitchFamily="34" charset="0"/>
              </a:rPr>
              <a:t>Feedback </a:t>
            </a:r>
            <a:r>
              <a:rPr lang="tr-TR" sz="4800" dirty="0" err="1">
                <a:latin typeface="Arial Black" panose="020B0A04020102020204" pitchFamily="34" charset="0"/>
              </a:rPr>
              <a:t>System</a:t>
            </a:r>
            <a:endParaRPr lang="tr-TR" sz="4800" dirty="0">
              <a:latin typeface="Arial Black" panose="020B0A0402010202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1329AB69-4685-4DC7-A0B0-7694E9A1ED46}"/>
              </a:ext>
            </a:extLst>
          </p:cNvPr>
          <p:cNvSpPr/>
          <p:nvPr/>
        </p:nvSpPr>
        <p:spPr>
          <a:xfrm>
            <a:off x="429644" y="2704260"/>
            <a:ext cx="545982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Solution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endParaRPr lang="tr-T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  <a:endParaRPr lang="tr-T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7953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DF1E6D-E733-E9A3-B668-1AE4A43D7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140" y="2604173"/>
            <a:ext cx="4843373" cy="830406"/>
          </a:xfrm>
        </p:spPr>
        <p:txBody>
          <a:bodyPr>
            <a:noAutofit/>
          </a:bodyPr>
          <a:lstStyle/>
          <a:p>
            <a:br>
              <a:rPr lang="tr-TR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76DA4DFD-6A99-943D-BCEE-A957406CC8D3}"/>
              </a:ext>
            </a:extLst>
          </p:cNvPr>
          <p:cNvSpPr txBox="1">
            <a:spLocks/>
          </p:cNvSpPr>
          <p:nvPr/>
        </p:nvSpPr>
        <p:spPr>
          <a:xfrm>
            <a:off x="6096000" y="2146016"/>
            <a:ext cx="4664926" cy="8304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tr-TR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themes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39EEA487-8C55-5517-40B2-9D3C3D8D8C47}"/>
              </a:ext>
            </a:extLst>
          </p:cNvPr>
          <p:cNvSpPr txBox="1">
            <a:spLocks/>
          </p:cNvSpPr>
          <p:nvPr/>
        </p:nvSpPr>
        <p:spPr>
          <a:xfrm>
            <a:off x="6900057" y="6027594"/>
            <a:ext cx="4664926" cy="830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l">
              <a:buAutoNum type="arabicPeriod"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6DFFFEF4-D272-4500-B6EB-C02310C222D0}"/>
              </a:ext>
            </a:extLst>
          </p:cNvPr>
          <p:cNvSpPr/>
          <p:nvPr/>
        </p:nvSpPr>
        <p:spPr>
          <a:xfrm>
            <a:off x="6352282" y="4411522"/>
            <a:ext cx="51565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Education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Academic</a:t>
            </a: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Qualification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Human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Resources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Student</a:t>
            </a: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Centered</a:t>
            </a: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Management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Blindness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Promoting</a:t>
            </a:r>
            <a:r>
              <a:rPr lang="tr-T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an International </a:t>
            </a:r>
            <a:r>
              <a:rPr lang="tr-T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University</a:t>
            </a:r>
            <a:endParaRPr lang="tr-T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B60C989-6A9C-40BE-B1DB-936FB2EB3290}"/>
              </a:ext>
            </a:extLst>
          </p:cNvPr>
          <p:cNvSpPr/>
          <p:nvPr/>
        </p:nvSpPr>
        <p:spPr>
          <a:xfrm>
            <a:off x="448643" y="1976444"/>
            <a:ext cx="5903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Conference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E9E529B8-3093-4CD2-80AC-90345BB51810}"/>
              </a:ext>
            </a:extLst>
          </p:cNvPr>
          <p:cNvSpPr/>
          <p:nvPr/>
        </p:nvSpPr>
        <p:spPr>
          <a:xfrm>
            <a:off x="5543683" y="1619533"/>
            <a:ext cx="955343" cy="83251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1DF5848F-22C7-469D-BDAC-86F07D70AEE7}"/>
              </a:ext>
            </a:extLst>
          </p:cNvPr>
          <p:cNvSpPr/>
          <p:nvPr/>
        </p:nvSpPr>
        <p:spPr>
          <a:xfrm rot="5400000">
            <a:off x="8092058" y="3277715"/>
            <a:ext cx="955343" cy="83251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C33E11D-75E8-480B-89C5-CEAA60BA0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4"/>
          <a:stretch/>
        </p:blipFill>
        <p:spPr>
          <a:xfrm>
            <a:off x="293447" y="3940679"/>
            <a:ext cx="5822367" cy="2351314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BADB654-04AE-4D8D-BA24-28D6E717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76" y="808443"/>
            <a:ext cx="1337573" cy="13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71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236</Words>
  <Application>Microsoft Office PowerPoint</Application>
  <PresentationFormat>Geniş ekran</PresentationFormat>
  <Paragraphs>71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Rounded MT Bold</vt:lpstr>
      <vt:lpstr>Berlin Sans FB</vt:lpstr>
      <vt:lpstr>Calibri</vt:lpstr>
      <vt:lpstr>Calibri Light</vt:lpstr>
      <vt:lpstr>Segoe UI</vt:lpstr>
      <vt:lpstr>Times New Roman</vt:lpstr>
      <vt:lpstr>Office teması 2013 - 2022</vt:lpstr>
      <vt:lpstr>PowerPoint Sunusu</vt:lpstr>
      <vt:lpstr>  the standard of something as measured against other things of a similar kind; the degree of excellence of something.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Gözde ÇAĞLAR</dc:creator>
  <cp:lastModifiedBy>Mehmet Hakan KESKİN</cp:lastModifiedBy>
  <cp:revision>12</cp:revision>
  <cp:lastPrinted>2023-01-09T08:23:33Z</cp:lastPrinted>
  <dcterms:created xsi:type="dcterms:W3CDTF">2023-01-05T08:49:41Z</dcterms:created>
  <dcterms:modified xsi:type="dcterms:W3CDTF">2023-01-09T08:33:48Z</dcterms:modified>
</cp:coreProperties>
</file>